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Wednesday, April 23,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“Whom was Mrs. </a:t>
            </a:r>
            <a:r>
              <a:rPr lang="en-US" sz="2800" dirty="0" smtClean="0"/>
              <a:t>Jack” uncle Hector asked me?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“</a:t>
            </a:r>
            <a:r>
              <a:rPr lang="en-US" sz="2800" dirty="0" err="1" smtClean="0"/>
              <a:t>Mrs</a:t>
            </a:r>
            <a:r>
              <a:rPr lang="en-US" sz="2800" dirty="0" smtClean="0"/>
              <a:t> Jack” </a:t>
            </a:r>
            <a:r>
              <a:rPr lang="en-US" sz="2800" dirty="0" err="1" smtClean="0"/>
              <a:t>i</a:t>
            </a:r>
            <a:r>
              <a:rPr lang="en-US" sz="2800" dirty="0" smtClean="0"/>
              <a:t> said, “was the nickname of Isabella Stewart Gardner, an unusual and </a:t>
            </a:r>
            <a:r>
              <a:rPr lang="en-US" sz="2800" dirty="0" err="1" smtClean="0"/>
              <a:t>lovly</a:t>
            </a:r>
            <a:r>
              <a:rPr lang="en-US" sz="2800" dirty="0" smtClean="0"/>
              <a:t> woman.”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0080" y="4327525"/>
            <a:ext cx="127236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After her husbands death, </a:t>
            </a:r>
            <a:r>
              <a:rPr lang="en-US" sz="2800" dirty="0" err="1" smtClean="0"/>
              <a:t>mrs.</a:t>
            </a:r>
            <a:r>
              <a:rPr lang="en-US" sz="2800" dirty="0" smtClean="0"/>
              <a:t> Gardner assembled a </a:t>
            </a:r>
            <a:r>
              <a:rPr lang="en-US" sz="2800" dirty="0" err="1" smtClean="0"/>
              <a:t>pricless</a:t>
            </a:r>
            <a:r>
              <a:rPr lang="en-US" sz="2800" dirty="0" smtClean="0"/>
              <a:t> collection of paintings statues and other works of art.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I said, “we can see these next </a:t>
            </a:r>
            <a:r>
              <a:rPr lang="en-US" sz="2800" dirty="0" err="1" smtClean="0"/>
              <a:t>june</a:t>
            </a:r>
            <a:r>
              <a:rPr lang="en-US" sz="2800" dirty="0" smtClean="0"/>
              <a:t> at the Isabella </a:t>
            </a:r>
            <a:r>
              <a:rPr lang="en-US" sz="2800" dirty="0" err="1" smtClean="0"/>
              <a:t>stewart</a:t>
            </a:r>
            <a:r>
              <a:rPr lang="en-US" sz="2800" dirty="0" smtClean="0"/>
              <a:t> </a:t>
            </a:r>
            <a:r>
              <a:rPr lang="en-US" sz="2800" dirty="0" err="1" smtClean="0"/>
              <a:t>gardner</a:t>
            </a:r>
            <a:r>
              <a:rPr lang="en-US" sz="2800" dirty="0" smtClean="0"/>
              <a:t> museum in Boston Massachusetts.”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0" y="5054600"/>
            <a:ext cx="2365375" cy="160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My teacher told we students, “Mrs. Gardner opened her museum to the public on </a:t>
            </a:r>
            <a:r>
              <a:rPr lang="en-US" sz="2800" dirty="0" err="1" smtClean="0"/>
              <a:t>january</a:t>
            </a:r>
            <a:r>
              <a:rPr lang="en-US" sz="2800" dirty="0" smtClean="0"/>
              <a:t> 1 1903.”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err="1" smtClean="0"/>
              <a:t>Ms</a:t>
            </a:r>
            <a:r>
              <a:rPr lang="en-US" sz="2800" dirty="0" smtClean="0"/>
              <a:t> </a:t>
            </a:r>
            <a:r>
              <a:rPr lang="en-US" sz="2800" dirty="0" err="1" smtClean="0"/>
              <a:t>Gavriel</a:t>
            </a:r>
            <a:r>
              <a:rPr lang="en-US" sz="2800" dirty="0" smtClean="0"/>
              <a:t> said, “The art treasures and the building is unique Hector.”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9925" y="4973948"/>
            <a:ext cx="2806700" cy="174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Mrs. Gardner loved </a:t>
            </a:r>
            <a:r>
              <a:rPr lang="en-US" sz="2800" dirty="0" err="1" smtClean="0"/>
              <a:t>italian</a:t>
            </a:r>
            <a:r>
              <a:rPr lang="en-US" sz="2800" dirty="0" smtClean="0"/>
              <a:t> art, and Fenway Court her museum look like a Venetian palace.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because of a statement in her will nothing in the museum can be changed or moved.</a:t>
            </a:r>
            <a:endParaRPr lang="en-US" sz="2800" dirty="0" smtClean="0"/>
          </a:p>
          <a:p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0" y="4165600"/>
            <a:ext cx="3429000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“I has heard many stories about Isabella Stewart Gardner,” said </a:t>
            </a:r>
            <a:r>
              <a:rPr lang="en-US" sz="2800" dirty="0" err="1" smtClean="0"/>
              <a:t>Adamma</a:t>
            </a:r>
            <a:r>
              <a:rPr lang="en-US" sz="2800" dirty="0" smtClean="0"/>
              <a:t> my Friend.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“Well she was certainly a unconventional and </a:t>
            </a:r>
            <a:r>
              <a:rPr lang="en-US" sz="2800" dirty="0" err="1" smtClean="0"/>
              <a:t>completly</a:t>
            </a:r>
            <a:r>
              <a:rPr lang="en-US" sz="2800" dirty="0" smtClean="0"/>
              <a:t> charming person,” me said to she.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625" y="4206875"/>
            <a:ext cx="2950633" cy="221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29</TotalTime>
  <Words>248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12</cp:revision>
  <dcterms:created xsi:type="dcterms:W3CDTF">2011-11-08T14:56:56Z</dcterms:created>
  <dcterms:modified xsi:type="dcterms:W3CDTF">2014-04-23T16:03:59Z</dcterms:modified>
</cp:coreProperties>
</file>